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490"/>
    <a:srgbClr val="053D81"/>
    <a:srgbClr val="064898"/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-1920" y="108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1AE4EA14-443D-45C9-8EF1-86F3B887AE24}"/>
              </a:ext>
            </a:extLst>
          </p:cNvPr>
          <p:cNvSpPr/>
          <p:nvPr/>
        </p:nvSpPr>
        <p:spPr>
          <a:xfrm>
            <a:off x="2984159" y="6616718"/>
            <a:ext cx="3506456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="" xmlns:a16="http://schemas.microsoft.com/office/drawing/2014/main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644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D300C346-9C37-4B74-A534-B7D44FE3B012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="" xmlns:a16="http://schemas.microsoft.com/office/drawing/2014/main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="" xmlns:a16="http://schemas.microsoft.com/office/drawing/2014/main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="" xmlns:a16="http://schemas.microsoft.com/office/drawing/2014/main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="" xmlns:a16="http://schemas.microsoft.com/office/drawing/2014/main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="" xmlns:a16="http://schemas.microsoft.com/office/drawing/2014/main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="" xmlns:a16="http://schemas.microsoft.com/office/drawing/2014/main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="" xmlns:a16="http://schemas.microsoft.com/office/drawing/2014/main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="" xmlns:a16="http://schemas.microsoft.com/office/drawing/2014/main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="" xmlns:a16="http://schemas.microsoft.com/office/drawing/2014/main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Fall </a:t>
            </a: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="" xmlns:a16="http://schemas.microsoft.com/office/drawing/2014/main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="" xmlns:a16="http://schemas.microsoft.com/office/drawing/2014/main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 PM</a:t>
            </a:r>
          </a:p>
          <a:p>
            <a:pPr algn="ctr">
              <a:lnSpc>
                <a:spcPct val="107000"/>
              </a:lnSpc>
            </a:pP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</a:t>
            </a:r>
            <a:r>
              <a:rPr lang="en-US" sz="320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125</a:t>
            </a:r>
            <a:endParaRPr lang="en-US" sz="32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="" xmlns:a16="http://schemas.microsoft.com/office/drawing/2014/main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="" xmlns:a16="http://schemas.microsoft.com/office/drawing/2014/main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="" xmlns:a16="http://schemas.microsoft.com/office/drawing/2014/main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="" xmlns:a16="http://schemas.microsoft.com/office/drawing/2014/main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</TotalTime>
  <Words>54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Noah Niedzwiecki</cp:lastModifiedBy>
  <cp:revision>20</cp:revision>
  <dcterms:created xsi:type="dcterms:W3CDTF">2018-01-02T16:48:44Z</dcterms:created>
  <dcterms:modified xsi:type="dcterms:W3CDTF">2018-08-23T19:55:43Z</dcterms:modified>
</cp:coreProperties>
</file>

<file path=docProps/thumbnail.jpeg>
</file>